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notesMasterIdLst>
    <p:notesMasterId r:id="rId13"/>
  </p:notesMasterIdLst>
  <p:sldIdLst>
    <p:sldId id="421" r:id="rId2"/>
    <p:sldId id="402" r:id="rId3"/>
    <p:sldId id="424" r:id="rId4"/>
    <p:sldId id="425" r:id="rId5"/>
    <p:sldId id="427" r:id="rId6"/>
    <p:sldId id="426" r:id="rId7"/>
    <p:sldId id="422" r:id="rId8"/>
    <p:sldId id="420" r:id="rId9"/>
    <p:sldId id="416" r:id="rId10"/>
    <p:sldId id="418" r:id="rId11"/>
    <p:sldId id="428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8A109-C5F7-4CF2-8B25-6C46103B7256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F1418-36FB-4558-B64A-EE3E71DAB3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170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1418-36FB-4558-B64A-EE3E71DAB3BD}" type="slidenum">
              <a:rPr lang="es-CO" smtClean="0">
                <a:solidFill>
                  <a:prstClr val="black"/>
                </a:solidFill>
              </a:rPr>
              <a:pPr/>
              <a:t>1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5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1418-36FB-4558-B64A-EE3E71DAB3BD}" type="slidenum">
              <a:rPr lang="es-CO" smtClean="0">
                <a:solidFill>
                  <a:prstClr val="black"/>
                </a:solidFill>
              </a:rPr>
              <a:pPr/>
              <a:t>11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6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1418-36FB-4558-B64A-EE3E71DAB3BD}" type="slidenum">
              <a:rPr lang="es-CO" smtClean="0">
                <a:solidFill>
                  <a:prstClr val="black"/>
                </a:solidFill>
              </a:rPr>
              <a:pPr/>
              <a:t>3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3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1418-36FB-4558-B64A-EE3E71DAB3BD}" type="slidenum">
              <a:rPr lang="es-CO" smtClean="0">
                <a:solidFill>
                  <a:prstClr val="black"/>
                </a:solidFill>
              </a:rPr>
              <a:pPr/>
              <a:t>4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24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1418-36FB-4558-B64A-EE3E71DAB3BD}" type="slidenum">
              <a:rPr lang="es-CO" smtClean="0">
                <a:solidFill>
                  <a:prstClr val="black"/>
                </a:solidFill>
              </a:rPr>
              <a:pPr/>
              <a:t>5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7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1418-36FB-4558-B64A-EE3E71DAB3BD}" type="slidenum">
              <a:rPr lang="es-CO" smtClean="0">
                <a:solidFill>
                  <a:prstClr val="black"/>
                </a:solidFill>
              </a:rPr>
              <a:pPr/>
              <a:t>6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2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1418-36FB-4558-B64A-EE3E71DAB3BD}" type="slidenum">
              <a:rPr lang="es-CO" smtClean="0">
                <a:solidFill>
                  <a:prstClr val="black"/>
                </a:solidFill>
              </a:rPr>
              <a:pPr/>
              <a:t>7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84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1418-36FB-4558-B64A-EE3E71DAB3BD}" type="slidenum">
              <a:rPr lang="es-CO" smtClean="0">
                <a:solidFill>
                  <a:prstClr val="black"/>
                </a:solidFill>
              </a:rPr>
              <a:pPr/>
              <a:t>8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3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1418-36FB-4558-B64A-EE3E71DAB3BD}" type="slidenum">
              <a:rPr lang="es-CO" smtClean="0">
                <a:solidFill>
                  <a:prstClr val="black"/>
                </a:solidFill>
              </a:rPr>
              <a:pPr/>
              <a:t>9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81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1418-36FB-4558-B64A-EE3E71DAB3BD}" type="slidenum">
              <a:rPr lang="es-CO" smtClean="0">
                <a:solidFill>
                  <a:prstClr val="black"/>
                </a:solidFill>
              </a:rPr>
              <a:pPr/>
              <a:t>10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2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09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31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24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807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9243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832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0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639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6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140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83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95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76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82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628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32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53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EB349B-38B5-4EF1-8DC6-58C739C53F9E}" type="datetimeFigureOut">
              <a:rPr lang="es-CO" smtClean="0"/>
              <a:t>27/04/2020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DF6402-5FCA-4565-8ECF-9364CBA33A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12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psicologiaccpa@yahoo.co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2307"/>
            <a:ext cx="4004759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88" y="692696"/>
            <a:ext cx="7992888" cy="446449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9788" y="4941168"/>
            <a:ext cx="7992888" cy="1368152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CLAUDIA HERNÁNDEZ URIBE</a:t>
            </a:r>
            <a:br>
              <a:rPr lang="es-CO" sz="32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O" sz="32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Psico-Orientadora</a:t>
            </a:r>
            <a:endParaRPr lang="es-CO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600" y="5336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93"/>
    </mc:Choice>
    <mc:Fallback xmlns="">
      <p:transition spd="slow" advTm="5859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88566"/>
            <a:ext cx="5112568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84887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6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93"/>
    </mc:Choice>
    <mc:Fallback xmlns="">
      <p:transition spd="slow" advTm="5859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2307"/>
            <a:ext cx="4608512" cy="92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7048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7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93"/>
    </mc:Choice>
    <mc:Fallback>
      <p:transition spd="slow" advTm="5859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4294967295"/>
          </p:nvPr>
        </p:nvSpPr>
        <p:spPr>
          <a:xfrm>
            <a:off x="683568" y="620688"/>
            <a:ext cx="7776864" cy="5616624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s-CO" sz="4400" b="1" dirty="0" smtClean="0">
                <a:solidFill>
                  <a:srgbClr val="C00000"/>
                </a:solidFill>
                <a:latin typeface="Showcard Gothic" panose="04020904020102020604" pitchFamily="82" charset="0"/>
              </a:rPr>
              <a:t>RECUERDEN </a:t>
            </a:r>
          </a:p>
          <a:p>
            <a:pPr marL="457200" lvl="1" indent="0" algn="ctr">
              <a:buNone/>
            </a:pPr>
            <a:r>
              <a:rPr lang="es-CO" sz="2800" b="1" dirty="0" smtClean="0">
                <a:solidFill>
                  <a:srgbClr val="FF0000"/>
                </a:solidFill>
                <a:latin typeface="LuzSans-Book" panose="02000603040000020003" pitchFamily="2" charset="0"/>
              </a:rPr>
              <a:t>SI DESEAN UNA CONSULTA PARA ORIENTACIÓN, CON GUSTO </a:t>
            </a:r>
            <a:r>
              <a:rPr lang="es-CO" sz="2800" b="1" dirty="0" smtClean="0">
                <a:solidFill>
                  <a:srgbClr val="FF0000"/>
                </a:solidFill>
                <a:latin typeface="LuzSans-Book" panose="02000603040000020003" pitchFamily="2" charset="0"/>
              </a:rPr>
              <a:t>PUEDO ATENDERLOS DE LUNES </a:t>
            </a:r>
            <a:r>
              <a:rPr lang="es-CO" sz="2800" b="1" dirty="0" smtClean="0">
                <a:solidFill>
                  <a:srgbClr val="FF0000"/>
                </a:solidFill>
                <a:latin typeface="LuzSans-Book" panose="02000603040000020003" pitchFamily="2" charset="0"/>
              </a:rPr>
              <a:t>A VIERNES EN EL HORARIO DE 8:00 A.M. A 4:00 P.M.</a:t>
            </a:r>
          </a:p>
          <a:p>
            <a:pPr marL="457200" lvl="1" indent="0" algn="ctr">
              <a:buNone/>
            </a:pPr>
            <a:r>
              <a:rPr lang="es-CO" sz="3200" b="1" dirty="0" smtClean="0">
                <a:solidFill>
                  <a:srgbClr val="002060"/>
                </a:solidFill>
                <a:latin typeface="LuzSans-Book" panose="02000603040000020003" pitchFamily="2" charset="0"/>
              </a:rPr>
              <a:t>A TRAVÉS DE </a:t>
            </a:r>
            <a:r>
              <a:rPr lang="es-CO" sz="3200" b="1" dirty="0" smtClean="0">
                <a:solidFill>
                  <a:srgbClr val="002060"/>
                </a:solidFill>
                <a:latin typeface="LuzSans-Book" panose="02000603040000020003" pitchFamily="2" charset="0"/>
              </a:rPr>
              <a:t>VIDEO LLAMADA O LLAMADA A LA </a:t>
            </a:r>
            <a:r>
              <a:rPr lang="es-CO" sz="3200" b="1" dirty="0" smtClean="0">
                <a:solidFill>
                  <a:srgbClr val="002060"/>
                </a:solidFill>
                <a:latin typeface="LuzSans-Book" panose="02000603040000020003" pitchFamily="2" charset="0"/>
              </a:rPr>
              <a:t>LÍNEA DE WHATSAPP   </a:t>
            </a:r>
            <a:r>
              <a:rPr lang="es-CO" sz="4800" b="1" dirty="0" smtClean="0">
                <a:solidFill>
                  <a:srgbClr val="002060"/>
                </a:solidFill>
                <a:latin typeface="LuzSans-Book" panose="02000603040000020003" pitchFamily="2" charset="0"/>
              </a:rPr>
              <a:t>3023660624</a:t>
            </a:r>
            <a:r>
              <a:rPr lang="es-CO" sz="4000" b="1" dirty="0" smtClean="0">
                <a:solidFill>
                  <a:srgbClr val="002060"/>
                </a:solidFill>
                <a:latin typeface="LuzSans-Book" panose="02000603040000020003" pitchFamily="2" charset="0"/>
              </a:rPr>
              <a:t> </a:t>
            </a:r>
            <a:r>
              <a:rPr lang="es-CO" sz="3200" b="1" dirty="0" smtClean="0">
                <a:solidFill>
                  <a:srgbClr val="002060"/>
                </a:solidFill>
                <a:latin typeface="LuzSans-Book" panose="02000603040000020003" pitchFamily="2" charset="0"/>
              </a:rPr>
              <a:t>O </a:t>
            </a:r>
            <a:r>
              <a:rPr lang="es-CO" sz="3200" b="1" dirty="0" smtClean="0">
                <a:solidFill>
                  <a:srgbClr val="002060"/>
                </a:solidFill>
                <a:latin typeface="LuzSans-Book" panose="02000603040000020003" pitchFamily="2" charset="0"/>
              </a:rPr>
              <a:t>ME ESCRIBEN AL CORREO  </a:t>
            </a:r>
            <a:r>
              <a:rPr lang="es-CO" sz="4400" b="1" dirty="0" smtClean="0">
                <a:solidFill>
                  <a:srgbClr val="002060"/>
                </a:solidFill>
                <a:hlinkClick r:id="rId2"/>
              </a:rPr>
              <a:t>psicologiaccpa@yahoo.com</a:t>
            </a:r>
            <a:endParaRPr lang="es-CO" sz="4400" b="1" dirty="0" smtClean="0">
              <a:solidFill>
                <a:srgbClr val="002060"/>
              </a:solidFill>
            </a:endParaRPr>
          </a:p>
          <a:p>
            <a:pPr marL="457200" lvl="1" indent="0" algn="just">
              <a:buNone/>
            </a:pPr>
            <a:r>
              <a:rPr lang="es-CO" sz="4000" b="1" dirty="0" smtClean="0">
                <a:solidFill>
                  <a:srgbClr val="002060"/>
                </a:solidFill>
              </a:rPr>
              <a:t> </a:t>
            </a:r>
            <a:endParaRPr lang="es-CO" sz="4000" b="1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49097" y="-410036"/>
            <a:ext cx="2645805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352314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APRENDIZAJE ESCOLAR:</a:t>
            </a:r>
            <a:endParaRPr lang="es-MX" sz="600" dirty="0" smtClean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s-MX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srgbClr val="2222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MX" sz="1200" dirty="0" smtClean="0">
                <a:solidFill>
                  <a:srgbClr val="2222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s-MX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01" y="-10658"/>
            <a:ext cx="4932547" cy="95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4769"/>
            <a:ext cx="4211960" cy="76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6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93"/>
    </mc:Choice>
    <mc:Fallback>
      <p:transition spd="slow" advTm="5859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-88566"/>
            <a:ext cx="4392488" cy="85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84887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8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93"/>
    </mc:Choice>
    <mc:Fallback>
      <p:transition spd="slow" advTm="5859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86744"/>
            <a:ext cx="482453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7686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2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93"/>
    </mc:Choice>
    <mc:Fallback>
      <p:transition spd="slow" advTm="5859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88566"/>
            <a:ext cx="5112568" cy="85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60578"/>
            <a:ext cx="3456384" cy="26914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67" y="3581255"/>
            <a:ext cx="3717517" cy="26914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48872" cy="26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9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93"/>
    </mc:Choice>
    <mc:Fallback>
      <p:transition spd="slow" advTm="5859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99392"/>
            <a:ext cx="475252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La imagen puede contener: texto que dice &quot;Confía en ti mismo para conseguir tus objetivos, la espera puede hacerse larga, pero todo esfuerzo tiene su recompensa. maravillesa Lamentee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7686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93"/>
    </mc:Choice>
    <mc:Fallback xmlns="">
      <p:transition spd="slow" advTm="5859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88566"/>
            <a:ext cx="5112568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scontent.fclo9-1.fna.fbcdn.net/v/t1.0-9/11828751_1100350163326015_71327980325502027_n.jpg?_nc_cat=108&amp;_nc_sid=43edb5&amp;_nc_ohc=LoWQ57dF2iEAX8lmeTu&amp;_nc_ht=scontent.fclo9-1.fna&amp;oh=19e48f6e7235194c6b8b3152cb612188&amp;oe=5E9E5E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0485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93"/>
    </mc:Choice>
    <mc:Fallback xmlns="">
      <p:transition spd="slow" advTm="5859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99392"/>
            <a:ext cx="475252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No hay ninguna descripción de la foto disponi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84887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93"/>
    </mc:Choice>
    <mc:Fallback xmlns="">
      <p:transition spd="slow" advTm="58593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17903</TotalTime>
  <Words>63</Words>
  <Application>Microsoft Office PowerPoint</Application>
  <PresentationFormat>Presentación en pantalla (4:3)</PresentationFormat>
  <Paragraphs>38</Paragraphs>
  <Slides>11</Slides>
  <Notes>10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 Unicode MS</vt:lpstr>
      <vt:lpstr>Aharoni</vt:lpstr>
      <vt:lpstr>Arial</vt:lpstr>
      <vt:lpstr>Calibri</vt:lpstr>
      <vt:lpstr>Garamond</vt:lpstr>
      <vt:lpstr>LuzSans-Book</vt:lpstr>
      <vt:lpstr>Showcard Gothic</vt:lpstr>
      <vt:lpstr>Orgánico</vt:lpstr>
      <vt:lpstr>CLAUDIA HERNÁNDEZ URIBE Psico-Orientadora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Claudia</dc:creator>
  <cp:lastModifiedBy>andres felipe vanegas hernandez</cp:lastModifiedBy>
  <cp:revision>300</cp:revision>
  <dcterms:created xsi:type="dcterms:W3CDTF">2015-02-16T18:31:47Z</dcterms:created>
  <dcterms:modified xsi:type="dcterms:W3CDTF">2020-04-27T19:00:48Z</dcterms:modified>
</cp:coreProperties>
</file>